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820"/>
  </p:normalViewPr>
  <p:slideViewPr>
    <p:cSldViewPr snapToGrid="0" snapToObjects="1">
      <p:cViewPr varScale="1">
        <p:scale>
          <a:sx n="90" d="100"/>
          <a:sy n="90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B7D8E-E3DD-504E-95CD-77E7B637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10A7A-B10C-A241-B9A9-803E8E1EB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836F1-D5F8-0246-B5FF-B8C36E391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2EF67-F16B-4C45-8B18-518CF123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16F19-CEAC-B140-A91F-70FD00DD1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7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1263-2070-6744-B2AB-2F80277B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DA96D-F476-7442-A810-F39F20A38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6A0A9-C93B-8B41-8592-32295176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02CE3-99FE-324C-92DC-733A41E12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30E69-8E2D-C74C-864D-21617F4C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4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517054-B6F7-C947-827F-45867F635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1DAFF-D96D-6F4B-AC8C-62E4E1DA0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E1540-0645-DB42-A2B7-09C566C4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32100-849E-F24F-A627-D98FEF29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F6973-DA16-0E4F-8F7F-B3D3D73E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8C52-FD92-194E-B31B-F8B76E88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9B9B-9F3F-9E4C-8F3C-D3F1B83AD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7F20F-C5F3-6A44-8351-050CF766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CB0F3-DDFB-4C4E-8B05-6C727125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EE0C8-10FC-0846-82B7-05F46B42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9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17C1-3107-8B4C-BD8C-5A6A36DBA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602EB-67E0-C042-9EA9-7DCE9360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0C857-EE26-6D4E-ABDD-24AFE06B0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73CDE-76C5-BA42-A08E-808211AB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BA6EE-F906-EF44-9AC9-D4FC1B4E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DD87-335D-8D42-A4C8-8EE7BDEF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A3104-381E-0940-B67C-D58B04262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34217-3BEF-1146-8331-C646472F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5D2DD-F5C8-7945-B681-7FC7B8F9E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F0788-1B0C-E841-9B4B-5F3D45DC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E2B89-FF79-FD4B-8E44-BFE0C223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DE78-D03F-2647-A667-AFC32417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E3D8-A9CC-4A45-BCAC-63B08A0BA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87AA0-CDD1-7C48-A2C8-18155A275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22B010-BF8D-5C4E-8C31-6CA88F934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EDB69-4201-A942-BFCD-721F2CC35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4C7D8C-AFBB-9944-9C23-5C349904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39B8B-AE4D-8843-B0C5-215CD81D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1C3C3-7327-9F4C-8827-12D58532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61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F0CD-B578-454B-B64A-FE9CED0B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0E74A-B8C0-544C-918C-521A3E11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F920A-018C-F14C-BF39-9B2EADF1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92D19-D47C-BB4A-9EEC-38063FBB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2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08B6C-46C8-174E-BEB8-65A374D6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1D0BB-36C1-554F-B48D-FE434731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45C66-91AA-7B47-AA45-9E8BD357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5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06541-9E44-EF44-8A90-C99A8075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973E-D14C-AA42-B77B-8FC63D9AA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F7B59-F2A7-4148-812F-0D434410B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64E70-1101-7449-AC3A-76C68BDE8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9403C-6464-AB4A-9F44-DA47E962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48E9E-F2B2-864C-B132-194899FD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6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299F-69A9-CD43-84F3-EBA827BDD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75621-41E6-0648-9369-69EC60620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1B26C-232C-2244-B481-220193300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A958E-1E28-D048-9697-7F2EB4B0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167E1-B9D4-E748-9F14-AB58F111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43A6-D59F-DE4C-A83A-E42AE915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6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A12DB-B1B9-F749-8BEB-51CE1B53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05911-6A33-3E4D-B520-525750F28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9F3D4-236F-4049-994F-EB0F02AEA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83071-F45E-CE4A-AA89-25CCF4257BDF}" type="datetimeFigureOut">
              <a:rPr lang="en-US" smtClean="0"/>
              <a:t>6/13/21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F5C7A-FD67-F94E-88C5-5715DC69B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5D9-AF4B-3C44-B583-A1C734FE1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444A3-DD81-0245-9365-F573261EF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5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6421F-B5DC-B24A-8AB3-B9EC2ACE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1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56CFE7-7B5C-6644-818E-E745A1C3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5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824B4D-A292-D84E-8410-539ECA10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6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AA522-B78C-7044-8923-40C6FFA4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562CB1-6245-C644-BFFD-739CB37A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6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FF7D1-B899-9248-84B2-D2F105DC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62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CA005B-DD1A-CB47-9268-FEAEE688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A04FE7-DE46-5C40-BFF5-4AC9BA98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7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C2230E-CEE1-F345-92D4-EDDE4B06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6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C7F8B4-504C-1340-8CA3-978F4822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2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00653-40B2-9249-B352-B6053FE5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0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F6A80F-DC90-754C-81C3-1DE1442D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39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E6E3F-620E-7D4D-8A96-603D208C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7D2C3-1AE2-3C44-8D04-E84FD06A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  <a:ln>
            <a:noFill/>
          </a:ln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DCC333E-F58E-D845-9203-B0FD2D1B7D60}"/>
              </a:ext>
            </a:extLst>
          </p:cNvPr>
          <p:cNvSpPr/>
          <p:nvPr/>
        </p:nvSpPr>
        <p:spPr>
          <a:xfrm>
            <a:off x="10106360" y="5965705"/>
            <a:ext cx="1269551" cy="20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75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7EC149-5841-7D46-8A27-117EFD76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851"/>
            <a:ext cx="12192000" cy="596629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E3F4D25-FF86-8F4D-A91E-73D135BF7C03}"/>
              </a:ext>
            </a:extLst>
          </p:cNvPr>
          <p:cNvSpPr/>
          <p:nvPr/>
        </p:nvSpPr>
        <p:spPr>
          <a:xfrm>
            <a:off x="10517840" y="6246458"/>
            <a:ext cx="1269551" cy="257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91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A99C53-3710-084D-AC48-761AF0AF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89"/>
            <a:ext cx="10905066" cy="5316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22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CD377-D888-B949-8D79-6539422E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7"/>
            <a:ext cx="10905066" cy="51526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862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DD5C8-2801-C44B-8CCB-EF433A09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7"/>
            <a:ext cx="10905066" cy="51526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953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530C2D-C316-414F-9096-1A9DF7F2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7"/>
            <a:ext cx="10905066" cy="51526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266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ext, timeline&#10;&#10;Description automatically generated">
            <a:extLst>
              <a:ext uri="{FF2B5EF4-FFF2-40B4-BE49-F238E27FC236}">
                <a16:creationId xmlns:a16="http://schemas.microsoft.com/office/drawing/2014/main" id="{03E9AE89-CA79-6040-A42D-F2F100B2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9" y="643467"/>
            <a:ext cx="10765341" cy="5571065"/>
          </a:xfrm>
          <a:prstGeom prst="rect">
            <a:avLst/>
          </a:prstGeom>
          <a:ln>
            <a:noFill/>
          </a:ln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F2392BB-17D7-7842-A313-1391F12E5C66}"/>
              </a:ext>
            </a:extLst>
          </p:cNvPr>
          <p:cNvSpPr/>
          <p:nvPr/>
        </p:nvSpPr>
        <p:spPr>
          <a:xfrm>
            <a:off x="10157756" y="5922907"/>
            <a:ext cx="1385888" cy="393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2356BE-BE7E-2A4F-B62E-5141B1D5C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9" y="643467"/>
            <a:ext cx="10765341" cy="5571065"/>
          </a:xfrm>
          <a:prstGeom prst="rect">
            <a:avLst/>
          </a:prstGeom>
          <a:ln>
            <a:noFill/>
          </a:ln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EBEBACD-2671-BB42-A3A5-C564118F7C83}"/>
              </a:ext>
            </a:extLst>
          </p:cNvPr>
          <p:cNvSpPr/>
          <p:nvPr/>
        </p:nvSpPr>
        <p:spPr>
          <a:xfrm>
            <a:off x="10157756" y="5922907"/>
            <a:ext cx="1385888" cy="393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30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BC2418-CFB8-3144-B4A0-7B7328DE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638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1978A9-FD60-4545-9248-BCB10ABE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48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8ED701-47ED-7E4D-81E6-88AECBB0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660400"/>
            <a:ext cx="121158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8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6D7E7-1440-9D4A-81FA-677FB2B2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675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41B6D-C828-5E4E-8BE7-C79917B8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566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89AA55-54EA-9948-A97D-4C593984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551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974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57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220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712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67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15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724967-869C-2A46-904E-EFE93929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53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486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965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642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31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725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09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090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673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27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57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D8EEA0-F7BB-E346-83FA-388593CB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95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4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8E53F-838D-744A-8EA2-92B048E2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1ADFE1-7A4C-D144-A357-502AEC62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98450"/>
            <a:ext cx="1092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3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4805A2-860A-4A47-BE92-23FE51EA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8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0D5715-DE42-304F-8D1F-587D0FB1B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66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0</Words>
  <Application>Microsoft Macintosh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amarjeet singh</dc:creator>
  <cp:lastModifiedBy>amarjeet singh</cp:lastModifiedBy>
  <cp:revision>10</cp:revision>
  <dcterms:created xsi:type="dcterms:W3CDTF">2021-06-13T11:06:18Z</dcterms:created>
  <dcterms:modified xsi:type="dcterms:W3CDTF">2021-06-13T13:41:26Z</dcterms:modified>
</cp:coreProperties>
</file>